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3: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68755" y="3602564"/>
            <a:ext cx="4274266" cy="951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Project-3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Automate an API call using a library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Save and play around with the data!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656</TotalTime>
  <Words>431</Words>
  <Application>Microsoft Office PowerPoint</Application>
  <PresentationFormat>Widescreen</PresentationFormat>
  <Paragraphs>70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3: Project</vt:lpstr>
      <vt:lpstr>What is the purpose of this course?</vt:lpstr>
      <vt:lpstr>Who am i?</vt:lpstr>
      <vt:lpstr>Bootcamp syllabus</vt:lpstr>
      <vt:lpstr>Project-3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45</cp:revision>
  <dcterms:created xsi:type="dcterms:W3CDTF">2020-12-14T19:35:28Z</dcterms:created>
  <dcterms:modified xsi:type="dcterms:W3CDTF">2022-02-11T15:45:12Z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